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3"/>
  </p:sldMasterIdLst>
  <p:notesMasterIdLst>
    <p:notesMasterId r:id="rId5"/>
  </p:notesMasterIdLst>
  <p:sldIdLst>
    <p:sldId id="256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1B1AD"/>
    <a:srgbClr val="7AC4DF"/>
    <a:srgbClr val="99CCFF"/>
    <a:srgbClr val="CCECFF"/>
    <a:srgbClr val="3B444D"/>
    <a:srgbClr val="008080"/>
    <a:srgbClr val="006600"/>
    <a:srgbClr val="E52724"/>
    <a:srgbClr val="E0E5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FB4F191-3C7E-4FA2-AECF-58D9707794F6}" v="1" dt="2024-05-28T08:54:55.52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912"/>
    <p:restoredTop sz="94674" autoAdjust="0"/>
  </p:normalViewPr>
  <p:slideViewPr>
    <p:cSldViewPr snapToGrid="0" snapToObjects="1">
      <p:cViewPr varScale="1">
        <p:scale>
          <a:sx n="64" d="100"/>
          <a:sy n="64" d="100"/>
        </p:scale>
        <p:origin x="134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85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Master" Target="slideMasters/slideMaster1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notesMaster" Target="notesMasters/notesMaster1.xml"/><Relationship Id="rId10" Type="http://schemas.microsoft.com/office/2016/11/relationships/changesInfo" Target="changesInfos/changesInfo1.xml"/><Relationship Id="rId4" Type="http://schemas.openxmlformats.org/officeDocument/2006/relationships/slide" Target="slides/slide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ne Winces Nielsen" userId="e36c1525-1064-403a-9e3a-55781b032d36" providerId="ADAL" clId="{3C8C9356-2E92-4A43-A1EB-E1B66F0DF4FD}"/>
    <pc:docChg chg="modSld">
      <pc:chgData name="Line Winces Nielsen" userId="e36c1525-1064-403a-9e3a-55781b032d36" providerId="ADAL" clId="{3C8C9356-2E92-4A43-A1EB-E1B66F0DF4FD}" dt="2024-05-28T12:27:30.869" v="1" actId="1076"/>
      <pc:docMkLst>
        <pc:docMk/>
      </pc:docMkLst>
      <pc:sldChg chg="modSp mod">
        <pc:chgData name="Line Winces Nielsen" userId="e36c1525-1064-403a-9e3a-55781b032d36" providerId="ADAL" clId="{3C8C9356-2E92-4A43-A1EB-E1B66F0DF4FD}" dt="2024-05-28T12:27:30.869" v="1" actId="1076"/>
        <pc:sldMkLst>
          <pc:docMk/>
          <pc:sldMk cId="2019170231" sldId="256"/>
        </pc:sldMkLst>
        <pc:grpChg chg="mod">
          <ac:chgData name="Line Winces Nielsen" userId="e36c1525-1064-403a-9e3a-55781b032d36" providerId="ADAL" clId="{3C8C9356-2E92-4A43-A1EB-E1B66F0DF4FD}" dt="2024-05-28T12:27:30.869" v="1" actId="1076"/>
          <ac:grpSpMkLst>
            <pc:docMk/>
            <pc:sldMk cId="2019170231" sldId="256"/>
            <ac:grpSpMk id="12" creationId="{FBA4C403-8F79-A500-9C4A-F34F9504484A}"/>
          </ac:grpSpMkLst>
        </pc:gr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28668B-97E1-584D-BC98-6277515991C0}" type="datetimeFigureOut">
              <a:rPr lang="fr-FR" smtClean="0"/>
              <a:t>28/05/2024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4F6E60-C648-AD4E-819B-1B40B2F4DE00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24331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C7C3AE-946B-6244-A780-14C422AAA0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3F88907-1304-7D44-B916-D313C2976E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92A2DEC-1EF4-974B-8F7E-1866F7F5E6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DB965-CE22-B34F-844C-551BD6C3DF4A}" type="datetime1">
              <a:rPr lang="fr-FR" smtClean="0"/>
              <a:t>28/05/2024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CDDE34F-C679-FF41-A364-2AC6B3B1AA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7519F88-5558-894E-ABC9-79CC44138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7DD16-55DB-9549-8C7B-AAA18ECC2654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7225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3D3037-440A-AC49-9EDE-1BA283DC5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2FC7E6B-7949-4744-86E4-60489AEE51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383907A-E89F-C84E-89F0-0C548FB56C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C1385-A8CD-E640-915D-5B3D8962BC34}" type="datetime1">
              <a:rPr lang="fr-FR" smtClean="0"/>
              <a:t>28/05/2024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B4D9266-9F67-3840-B969-1B309C0243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31A2778-CD96-F745-B8FE-F3C56D879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7DD16-55DB-9549-8C7B-AAA18ECC2654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560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C500F9-34A4-904B-AC7D-22A1B53A44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0F83578-A6DF-7F4E-8E32-A1CBEA42ED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2D637A2-0FF4-7348-8C11-2D5094DED8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67274-04E3-1C4E-B434-D7A8890F45D3}" type="datetime1">
              <a:rPr lang="fr-FR" smtClean="0"/>
              <a:t>28/05/2024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82DFC0F-91A8-4F44-AB64-1082EE90F4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25DBF48-9C59-A34D-BF61-18C8AA7E1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7DD16-55DB-9549-8C7B-AAA18ECC2654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3203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828B66-AE92-2D44-84ED-B3A2623247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3CF67BE-E255-5C4E-9B69-92D9E5F946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1E56203-A2DA-354C-81F3-2A5FEBCE99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1A06CA1-3425-8145-BE0E-7F47B63B16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AA5CB-2E60-8743-A2CF-01774551DAF8}" type="datetime1">
              <a:rPr lang="fr-FR" smtClean="0"/>
              <a:t>28/05/2024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19C81E2-E4E8-BE4D-9B56-13289519BE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76152B3-D89A-3F4D-98DD-C23268D8E1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7DD16-55DB-9549-8C7B-AAA18ECC2654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4014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AAF2B2F-ADD1-CE45-A947-1076C0B369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869BE9F-5663-F444-B6E9-C4F794B31A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6C4B383-9725-DE40-9F07-D4548F1D9A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11BC946-002C-5C4D-BA49-BEA986583C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CED1935-BFF6-814F-8D6A-897A6F8863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B7D24CC1-6694-0040-9EA7-E407009561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1B44E-A4A9-2A46-864F-8E28E1F6183C}" type="datetime1">
              <a:rPr lang="fr-FR" smtClean="0"/>
              <a:t>28/05/2024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DADA714-EF01-3345-A312-9CA9C4A5D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B9A0E16-4EE3-9B45-91A6-AF37FE427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7DD16-55DB-9549-8C7B-AAA18ECC2654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8247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304034-5EC4-CB4C-A3B3-B6BD1CE11F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42DBFC8-6D31-1D40-B272-5D76927DB7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7462E-DBC0-2442-9CE1-34B4BDD54B70}" type="datetime1">
              <a:rPr lang="fr-FR" smtClean="0"/>
              <a:t>28/05/2024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9A70307-67D1-6F41-86B8-C60FCD307A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5605E37-B0B2-D24D-A4EE-251B46CF1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7DD16-55DB-9549-8C7B-AAA18ECC2654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88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9EF98C15-7B2A-144F-85D6-E40FD34C36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16EC8-BE5D-5041-AE02-AD0915D57F81}" type="datetime1">
              <a:rPr lang="fr-FR" smtClean="0"/>
              <a:t>28/05/2024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9E9A98F-6C6B-DC40-A378-B1AF291BC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8975F86-10CE-654D-B97F-D24AFE7326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7DD16-55DB-9549-8C7B-AAA18ECC2654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9708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A140D2-B9DD-A848-ABC5-F81276C15F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C42ACF5-C2DE-5F4B-B224-4946E089F0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569BF2E-48BE-C842-8058-32BE68455E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937D190-0657-AD42-9013-D39662587F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7683F-2237-E241-AC9A-4B2BC94FBB5E}" type="datetime1">
              <a:rPr lang="fr-FR" smtClean="0"/>
              <a:t>28/05/2024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337B7CB-6ADA-2940-B78D-AA7E2ECFE9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4FBDD42-47B2-E24B-9AF7-023E526926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7DD16-55DB-9549-8C7B-AAA18ECC2654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6235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5624B7-D5CC-AD42-B0DC-B2219DF5A1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19FA280-5A80-CA48-B125-7C5A0CDA85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2329779-EA1D-E24D-BCB9-53548833A5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4AC0FCC-B205-C64A-B511-78D6E49C9F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BBBCB-72D4-8240-B549-FCD49E9511DE}" type="datetime1">
              <a:rPr lang="fr-FR" smtClean="0"/>
              <a:t>28/05/2024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A056E9A-B34F-3946-9AE3-144EDCECB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9876CB0-EF0D-DC4B-ACA8-178B60FDCE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7DD16-55DB-9549-8C7B-AAA18ECC2654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5204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8E1F86-F34F-4640-B765-95D0BE085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000CFB1-F37F-8B4F-9C75-9D22EE2B93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040394E-269B-5C4A-A9CD-6841CABFA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A8C2A-4F9E-A240-A8A8-35D8348132C5}" type="datetime1">
              <a:rPr lang="fr-FR" smtClean="0"/>
              <a:t>28/05/2024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83559A6-4AA4-6D45-AEB5-898B272D2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D4C58F1-9F77-9E47-8CA0-2B223A183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7DD16-55DB-9549-8C7B-AAA18ECC2654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61220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2057FD3F-682A-9941-94AF-2EF357A4F21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9202B05-7BFF-514B-BF55-AE055AF960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059348A-43CF-0B45-B8BC-CD5FA11C6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8526C-E56D-C44F-AB49-1708AF8927D5}" type="datetime1">
              <a:rPr lang="fr-FR" smtClean="0"/>
              <a:t>28/05/2024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4882D9D-843F-114E-A3A8-5D0D0B248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F8FC0EE-991C-A145-91A2-30D69B46D7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7DD16-55DB-9549-8C7B-AAA18ECC2654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3364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0BAB50C0-61C5-E04E-88A6-0945B28E5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298377A-0441-8B49-91DB-2E5D1AD6EE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C4860AC-9E01-6B44-AFEC-5F730A1CA7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238A3A-CFF8-B64B-8081-D17D6E61CB5D}" type="datetime1">
              <a:rPr lang="fr-FR" smtClean="0"/>
              <a:t>28/05/2024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09BF25F-B95A-9849-ABA5-91C49DDCF5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2501D01-44B6-8E4D-ACE2-DBC21DAC61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07DD16-55DB-9549-8C7B-AAA18ECC2654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3533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>
            <a:extLst>
              <a:ext uri="{FF2B5EF4-FFF2-40B4-BE49-F238E27FC236}">
                <a16:creationId xmlns:a16="http://schemas.microsoft.com/office/drawing/2014/main" id="{FBA4C403-8F79-A500-9C4A-F34F9504484A}"/>
              </a:ext>
            </a:extLst>
          </p:cNvPr>
          <p:cNvGrpSpPr/>
          <p:nvPr/>
        </p:nvGrpSpPr>
        <p:grpSpPr>
          <a:xfrm>
            <a:off x="132821" y="65829"/>
            <a:ext cx="12192000" cy="6858000"/>
            <a:chOff x="0" y="0"/>
            <a:chExt cx="12192000" cy="6858000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7497772F-DD1B-F519-ED28-98DDAFF77FE1}"/>
                </a:ext>
              </a:extLst>
            </p:cNvPr>
            <p:cNvGrpSpPr/>
            <p:nvPr/>
          </p:nvGrpSpPr>
          <p:grpSpPr>
            <a:xfrm>
              <a:off x="0" y="0"/>
              <a:ext cx="12192000" cy="6858000"/>
              <a:chOff x="0" y="0"/>
              <a:chExt cx="12192000" cy="6858000"/>
            </a:xfrm>
          </p:grpSpPr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21F9F748-4774-FD47-AAE2-5CEE399BE2BF}"/>
                  </a:ext>
                </a:extLst>
              </p:cNvPr>
              <p:cNvSpPr txBox="1"/>
              <p:nvPr/>
            </p:nvSpPr>
            <p:spPr>
              <a:xfrm>
                <a:off x="6140883" y="6657945"/>
                <a:ext cx="974221" cy="200055"/>
              </a:xfrm>
              <a:prstGeom prst="rect">
                <a:avLst/>
              </a:prstGeom>
              <a:noFill/>
            </p:spPr>
            <p:txBody>
              <a:bodyPr wrap="square" lIns="90000" rtlCol="0">
                <a:spAutoFit/>
              </a:bodyPr>
              <a:lstStyle/>
              <a:p>
                <a:pPr algn="r"/>
                <a:r>
                  <a:rPr lang="fr-FR" sz="700" b="1" dirty="0">
                    <a:solidFill>
                      <a:schemeClr val="bg1"/>
                    </a:solidFill>
                    <a:latin typeface="Concourse T2" pitchFamily="2" charset="77"/>
                  </a:rPr>
                  <a:t>©</a:t>
                </a:r>
                <a:r>
                  <a:rPr lang="fr-FR" sz="700" b="1" dirty="0">
                    <a:solidFill>
                      <a:schemeClr val="bg1"/>
                    </a:solidFill>
                    <a:latin typeface="Concourse T2" pitchFamily="2" charset="77"/>
                    <a:ea typeface="Raleway" charset="0"/>
                    <a:cs typeface="Raleway" charset="0"/>
                  </a:rPr>
                  <a:t>Les Yeux Carrés</a:t>
                </a:r>
                <a:endParaRPr lang="fr-FR" sz="700" b="1" dirty="0">
                  <a:solidFill>
                    <a:schemeClr val="bg1"/>
                  </a:solidFill>
                  <a:latin typeface="Concourse T2" pitchFamily="2" charset="77"/>
                </a:endParaRPr>
              </a:p>
            </p:txBody>
          </p:sp>
          <p:pic>
            <p:nvPicPr>
              <p:cNvPr id="4" name="Image 3">
                <a:extLst>
                  <a:ext uri="{FF2B5EF4-FFF2-40B4-BE49-F238E27FC236}">
                    <a16:creationId xmlns:a16="http://schemas.microsoft.com/office/drawing/2014/main" id="{84347769-5472-9D43-B0D8-B7BC4203694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0" y="0"/>
                <a:ext cx="12192000" cy="6858000"/>
              </a:xfrm>
              <a:prstGeom prst="rect">
                <a:avLst/>
              </a:prstGeom>
              <a:solidFill>
                <a:srgbClr val="008080"/>
              </a:solidFill>
            </p:spPr>
          </p:pic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74F2B1C3-EA0B-47BE-AD25-944966EF05F9}"/>
                  </a:ext>
                </a:extLst>
              </p:cNvPr>
              <p:cNvSpPr txBox="1"/>
              <p:nvPr/>
            </p:nvSpPr>
            <p:spPr>
              <a:xfrm>
                <a:off x="604965" y="2394382"/>
                <a:ext cx="4442330" cy="584775"/>
              </a:xfrm>
              <a:prstGeom prst="rect">
                <a:avLst/>
              </a:prstGeom>
              <a:solidFill>
                <a:srgbClr val="008080"/>
              </a:solidFill>
              <a:ln>
                <a:solidFill>
                  <a:srgbClr val="00808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fr-FR" sz="1600" b="1" dirty="0" err="1">
                    <a:solidFill>
                      <a:schemeClr val="bg1"/>
                    </a:solidFill>
                  </a:rPr>
                  <a:t>Organizing</a:t>
                </a:r>
                <a:r>
                  <a:rPr lang="fr-FR" sz="1600" b="1" dirty="0">
                    <a:solidFill>
                      <a:schemeClr val="bg1"/>
                    </a:solidFill>
                  </a:rPr>
                  <a:t> </a:t>
                </a:r>
                <a:r>
                  <a:rPr lang="fr-FR" sz="1600" b="1" dirty="0" err="1">
                    <a:solidFill>
                      <a:schemeClr val="bg1"/>
                    </a:solidFill>
                  </a:rPr>
                  <a:t>Committee</a:t>
                </a:r>
                <a:endParaRPr lang="fr-FR" sz="1600" b="1" dirty="0">
                  <a:solidFill>
                    <a:schemeClr val="bg1"/>
                  </a:solidFill>
                </a:endParaRPr>
              </a:p>
              <a:p>
                <a:r>
                  <a:rPr lang="fr-FR" sz="1600" b="1" dirty="0">
                    <a:solidFill>
                      <a:schemeClr val="bg1"/>
                    </a:solidFill>
                  </a:rPr>
                  <a:t>F. Accadbled, CC. </a:t>
                </a:r>
                <a:r>
                  <a:rPr lang="fr-FR" sz="1600" b="1" dirty="0" err="1">
                    <a:solidFill>
                      <a:schemeClr val="bg1"/>
                    </a:solidFill>
                  </a:rPr>
                  <a:t>Hasler</a:t>
                </a:r>
                <a:r>
                  <a:rPr lang="fr-FR" sz="1600" b="1" dirty="0">
                    <a:solidFill>
                      <a:schemeClr val="bg1"/>
                    </a:solidFill>
                  </a:rPr>
                  <a:t>, J. Sales de </a:t>
                </a:r>
                <a:r>
                  <a:rPr lang="fr-FR" sz="1600" b="1" dirty="0" err="1">
                    <a:solidFill>
                      <a:schemeClr val="bg1"/>
                    </a:solidFill>
                  </a:rPr>
                  <a:t>Gauzy</a:t>
                </a:r>
                <a:r>
                  <a:rPr lang="fr-FR" sz="1600" b="1" dirty="0">
                    <a:solidFill>
                      <a:schemeClr val="bg1"/>
                    </a:solidFill>
                  </a:rPr>
                  <a:t> and CAP</a:t>
                </a:r>
              </a:p>
            </p:txBody>
          </p:sp>
          <p:pic>
            <p:nvPicPr>
              <p:cNvPr id="3" name="Image 2">
                <a:extLst>
                  <a:ext uri="{FF2B5EF4-FFF2-40B4-BE49-F238E27FC236}">
                    <a16:creationId xmlns:a16="http://schemas.microsoft.com/office/drawing/2014/main" id="{4067B71F-322C-4EB2-A2A7-344F73D3F8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107423" y="3429000"/>
                <a:ext cx="1494731" cy="1152302"/>
              </a:xfrm>
              <a:prstGeom prst="rect">
                <a:avLst/>
              </a:prstGeom>
            </p:spPr>
          </p:pic>
          <p:pic>
            <p:nvPicPr>
              <p:cNvPr id="6" name="Image 5" descr="Une image contenant texte&#10;&#10;Description générée automatiquement">
                <a:extLst>
                  <a:ext uri="{FF2B5EF4-FFF2-40B4-BE49-F238E27FC236}">
                    <a16:creationId xmlns:a16="http://schemas.microsoft.com/office/drawing/2014/main" id="{E0F22ACE-E6BC-4A0B-9493-9BD4EAD9C9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85389" y="5107999"/>
                <a:ext cx="3233530" cy="1223304"/>
              </a:xfrm>
              <a:prstGeom prst="rect">
                <a:avLst/>
              </a:prstGeom>
            </p:spPr>
          </p:pic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9D1EDEEA-9F08-B1B9-7119-E38CECF16A1D}"/>
                  </a:ext>
                </a:extLst>
              </p:cNvPr>
              <p:cNvSpPr txBox="1"/>
              <p:nvPr/>
            </p:nvSpPr>
            <p:spPr>
              <a:xfrm>
                <a:off x="5033047" y="775349"/>
                <a:ext cx="2215671" cy="58477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fr-FR" sz="3200" dirty="0">
                    <a:solidFill>
                      <a:srgbClr val="7AC4DF"/>
                    </a:solidFill>
                  </a:rPr>
                  <a:t>02-04 APRIL</a:t>
                </a:r>
              </a:p>
            </p:txBody>
          </p:sp>
        </p:grpSp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4B3726D5-D794-B438-650A-D2028E811DA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26356" y="5455582"/>
              <a:ext cx="2423711" cy="941942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27BC1026-99BB-4383-CD6E-CDC9E0880B5C}"/>
                </a:ext>
              </a:extLst>
            </p:cNvPr>
            <p:cNvSpPr txBox="1"/>
            <p:nvPr/>
          </p:nvSpPr>
          <p:spPr>
            <a:xfrm>
              <a:off x="526356" y="1378719"/>
              <a:ext cx="4416359" cy="101566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sz="3000" b="1" dirty="0">
                  <a:solidFill>
                    <a:srgbClr val="0070C0"/>
                  </a:solidFill>
                </a:rPr>
                <a:t>EPOS 2025</a:t>
              </a:r>
            </a:p>
            <a:p>
              <a:r>
                <a:rPr lang="fr-FR" sz="3000" b="1" dirty="0">
                  <a:solidFill>
                    <a:srgbClr val="0070C0"/>
                  </a:solidFill>
                </a:rPr>
                <a:t>SAVE THE DATE! </a:t>
              </a:r>
            </a:p>
          </p:txBody>
        </p:sp>
      </p:grpSp>
      <p:pic>
        <p:nvPicPr>
          <p:cNvPr id="13" name="Billede 12" descr="Et billede, der indeholder tekst, logo, Grafik, Font/skrifttype&#10;&#10;Automatisk genereret beskrivelse">
            <a:extLst>
              <a:ext uri="{FF2B5EF4-FFF2-40B4-BE49-F238E27FC236}">
                <a16:creationId xmlns:a16="http://schemas.microsoft.com/office/drawing/2014/main" id="{2E849735-3C9E-CD9D-A939-305B1A7A30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6687" y="265884"/>
            <a:ext cx="2215671" cy="1044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170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DE08E961DA6DD1459EDF29EED100BE84" ma:contentTypeVersion="18" ma:contentTypeDescription="Opret et nyt dokument." ma:contentTypeScope="" ma:versionID="8a01a340723319235852dd0c10e66745">
  <xsd:schema xmlns:xsd="http://www.w3.org/2001/XMLSchema" xmlns:xs="http://www.w3.org/2001/XMLSchema" xmlns:p="http://schemas.microsoft.com/office/2006/metadata/properties" xmlns:ns2="8f5daf6d-fcc3-428c-8c8b-549723f0b15e" xmlns:ns3="fb9f30af-483f-41fa-89a0-daadabe6050b" targetNamespace="http://schemas.microsoft.com/office/2006/metadata/properties" ma:root="true" ma:fieldsID="a0eb7b5dec7174acc8740fc2e34a5782" ns2:_="" ns3:_="">
    <xsd:import namespace="8f5daf6d-fcc3-428c-8c8b-549723f0b15e"/>
    <xsd:import namespace="fb9f30af-483f-41fa-89a0-daadabe6050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5daf6d-fcc3-428c-8c8b-549723f0b15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Billedmærker" ma:readOnly="false" ma:fieldId="{5cf76f15-5ced-4ddc-b409-7134ff3c332f}" ma:taxonomyMulti="true" ma:sspId="110e2908-8406-4a64-b0cc-6591121ff29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9f30af-483f-41fa-89a0-daadabe6050b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3a27d0a0-bb6a-415f-8cc3-babce6e5dcab}" ma:internalName="TaxCatchAll" ma:showField="CatchAllData" ma:web="fb9f30af-483f-41fa-89a0-daadabe6050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F2A02B9-E7DF-41E0-A567-AC78DE773D1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547934A-A224-4ECC-8838-44BDB6AAD36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f5daf6d-fcc3-428c-8c8b-549723f0b15e"/>
    <ds:schemaRef ds:uri="fb9f30af-483f-41fa-89a0-daadabe6050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6224</TotalTime>
  <Words>29</Words>
  <Application>Microsoft Office PowerPoint</Application>
  <PresentationFormat>Widescreen</PresentationFormat>
  <Paragraphs>6</Paragraphs>
  <Slides>1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Concourse T2</vt:lpstr>
      <vt:lpstr>Thème Office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Microsoft Office User</dc:creator>
  <cp:lastModifiedBy>Line Winces Nielsen</cp:lastModifiedBy>
  <cp:revision>244</cp:revision>
  <cp:lastPrinted>2020-02-20T11:42:56Z</cp:lastPrinted>
  <dcterms:created xsi:type="dcterms:W3CDTF">2019-12-18T10:28:45Z</dcterms:created>
  <dcterms:modified xsi:type="dcterms:W3CDTF">2024-05-28T12:27:32Z</dcterms:modified>
</cp:coreProperties>
</file>